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97" d="100"/>
          <a:sy n="97" d="100"/>
        </p:scale>
        <p:origin x="1306"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30963"/>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79328" y="3956068"/>
            <a:ext cx="2371607"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Pradeep Kumar R</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a:t>
            </a: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:731121205029</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3</TotalTime>
  <Words>1175</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KALAI VANAN</cp:lastModifiedBy>
  <cp:revision>12</cp:revision>
  <dcterms:created xsi:type="dcterms:W3CDTF">2024-04-08T06:28:37Z</dcterms:created>
  <dcterms:modified xsi:type="dcterms:W3CDTF">2024-04-08T10:52:04Z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